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0"/>
  </p:notesMasterIdLst>
  <p:handoutMasterIdLst>
    <p:handoutMasterId r:id="rId31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6" r:id="rId25"/>
    <p:sldId id="267" r:id="rId26"/>
    <p:sldId id="270" r:id="rId27"/>
    <p:sldId id="268" r:id="rId28"/>
    <p:sldId id="27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ord I Need You" id="{D15975BE-B708-4637-9124-EF35456BCD31}">
          <p14:sldIdLst>
            <p14:sldId id="258"/>
          </p14:sldIdLst>
        </p14:section>
        <p14:section name="Verse 1" id="{FDB50808-63E1-4D60-80B3-531B40C85868}">
          <p14:sldIdLst>
            <p14:sldId id="259"/>
            <p14:sldId id="260"/>
          </p14:sldIdLst>
        </p14:section>
        <p14:section name="Chorus" id="{E5700D6E-ACA2-449A-824D-7AFDD99BB477}">
          <p14:sldIdLst>
            <p14:sldId id="261"/>
            <p14:sldId id="262"/>
          </p14:sldIdLst>
        </p14:section>
        <p14:section name="Verse 2" id="{BC021EF2-10D9-4DDB-95A5-B9B519E1A1A2}">
          <p14:sldIdLst>
            <p14:sldId id="263"/>
          </p14:sldIdLst>
        </p14:section>
        <p14:section name="Chorus" id="{5D35B4E4-6FD6-4CB1-8E5B-7B80204BC58F}">
          <p14:sldIdLst>
            <p14:sldId id="264"/>
            <p14:sldId id="266"/>
          </p14:sldIdLst>
        </p14:section>
        <p14:section name="Bridge" id="{B7C368D7-0F61-46CC-A1F9-F91B6B76641E}">
          <p14:sldIdLst>
            <p14:sldId id="267"/>
          </p14:sldIdLst>
        </p14:section>
        <p14:section name="Chorus" id="{55BE44A7-5DE8-4A85-8C1D-5B8D6A3B6C03}">
          <p14:sldIdLst>
            <p14:sldId id="270"/>
          </p14:sldIdLst>
        </p14:section>
        <p14:section name="Outro" id="{49692FB6-D436-4973-B63C-80C342660DD1}">
          <p14:sldIdLst>
            <p14:sldId id="268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9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0E1262-76A4-4F3F-AAAE-2A65F10DAC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13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Lord, I need you, oh I need you</a:t>
            </a:r>
          </a:p>
          <a:p>
            <a:r>
              <a:rPr lang="en-US" dirty="0"/>
              <a:t>Every hour I need you</a:t>
            </a:r>
          </a:p>
          <a:p>
            <a:r>
              <a:rPr lang="en-US" dirty="0"/>
              <a:t>My one defense, my righteousness,</a:t>
            </a:r>
          </a:p>
          <a:p>
            <a:r>
              <a:rPr lang="en-US" dirty="0"/>
              <a:t>Oh God, how I need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249589200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one defense, my righteousness,</a:t>
            </a:r>
          </a:p>
          <a:p>
            <a:r>
              <a:rPr lang="en-US" dirty="0"/>
              <a:t>Oh God, how I need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107142240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309734737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Lord, I come, I confess,</a:t>
            </a:r>
          </a:p>
          <a:p>
            <a:r>
              <a:rPr lang="en-US" dirty="0"/>
              <a:t>Bowing here, I find my rest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217708385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Without you I fall apart,</a:t>
            </a:r>
          </a:p>
          <a:p>
            <a:r>
              <a:rPr lang="en-US" dirty="0"/>
              <a:t>You’re the one</a:t>
            </a:r>
          </a:p>
          <a:p>
            <a:r>
              <a:rPr lang="en-US" dirty="0"/>
              <a:t>That guides my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167555591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Lord, I need you, oh I need you</a:t>
            </a:r>
          </a:p>
          <a:p>
            <a:r>
              <a:rPr lang="en-US" dirty="0"/>
              <a:t>Every hour I need you</a:t>
            </a:r>
          </a:p>
          <a:p>
            <a:r>
              <a:rPr lang="en-US" dirty="0"/>
              <a:t>My one defense, my righteousness,</a:t>
            </a:r>
          </a:p>
          <a:p>
            <a:r>
              <a:rPr lang="en-US" dirty="0"/>
              <a:t>Oh God, how I need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206904172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14365239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Where sin runs deep, Your grace is more</a:t>
            </a:r>
          </a:p>
          <a:p>
            <a:r>
              <a:rPr lang="en-US" dirty="0"/>
              <a:t>Where grace is found, is where you are</a:t>
            </a:r>
          </a:p>
          <a:p>
            <a:r>
              <a:rPr lang="en-US" dirty="0"/>
              <a:t>And where you are, Lord I am free,</a:t>
            </a:r>
          </a:p>
          <a:p>
            <a:r>
              <a:rPr lang="en-US" dirty="0"/>
              <a:t>Holiness is Christ in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125051912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Lord, I need you, oh I need you</a:t>
            </a:r>
          </a:p>
          <a:p>
            <a:r>
              <a:rPr lang="en-US" dirty="0"/>
              <a:t>Every hour I need you</a:t>
            </a:r>
          </a:p>
          <a:p>
            <a:r>
              <a:rPr lang="en-US" dirty="0"/>
              <a:t>My one defense, my righteousness,</a:t>
            </a:r>
          </a:p>
          <a:p>
            <a:r>
              <a:rPr lang="en-US" dirty="0"/>
              <a:t>Oh God, how I need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409651604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293643803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Teach my song to rise to you,</a:t>
            </a:r>
          </a:p>
          <a:p>
            <a:r>
              <a:rPr lang="en-US" dirty="0"/>
              <a:t>when temptation comes my way</a:t>
            </a:r>
          </a:p>
          <a:p>
            <a:r>
              <a:rPr lang="en-US" dirty="0"/>
              <a:t>And when I cannot stand I’ll fall on you,</a:t>
            </a:r>
          </a:p>
          <a:p>
            <a:r>
              <a:rPr lang="en-US" dirty="0"/>
              <a:t>Jesus, you’re my hope and stay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Need You</a:t>
            </a:r>
          </a:p>
        </p:txBody>
      </p:sp>
    </p:spTree>
    <p:extLst>
      <p:ext uri="{BB962C8B-B14F-4D97-AF65-F5344CB8AC3E}">
        <p14:creationId xmlns:p14="http://schemas.microsoft.com/office/powerpoint/2010/main" val="65687669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</TotalTime>
  <Words>241</Words>
  <Application>Microsoft Office PowerPoint</Application>
  <PresentationFormat>On-screen Show (4:3)</PresentationFormat>
  <Paragraphs>40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12</vt:i4>
      </vt:variant>
    </vt:vector>
  </HeadingPairs>
  <TitlesOfParts>
    <vt:vector size="34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208</cp:revision>
  <dcterms:created xsi:type="dcterms:W3CDTF">2011-12-04T14:58:54Z</dcterms:created>
  <dcterms:modified xsi:type="dcterms:W3CDTF">2023-07-01T04:40:58Z</dcterms:modified>
</cp:coreProperties>
</file>